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3" r:id="rId26"/>
    <p:sldId id="284" r:id="rId27"/>
    <p:sldId id="303" r:id="rId28"/>
    <p:sldId id="285" r:id="rId29"/>
    <p:sldId id="286" r:id="rId30"/>
    <p:sldId id="287" r:id="rId31"/>
    <p:sldId id="288" r:id="rId32"/>
    <p:sldId id="289" r:id="rId33"/>
    <p:sldId id="291" r:id="rId34"/>
    <p:sldId id="290" r:id="rId35"/>
    <p:sldId id="292" r:id="rId36"/>
    <p:sldId id="294" r:id="rId37"/>
    <p:sldId id="295" r:id="rId38"/>
    <p:sldId id="297" r:id="rId39"/>
    <p:sldId id="296" r:id="rId40"/>
    <p:sldId id="298"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30" autoAdjust="0"/>
  </p:normalViewPr>
  <p:slideViewPr>
    <p:cSldViewPr snapToGrid="0">
      <p:cViewPr varScale="1">
        <p:scale>
          <a:sx n="81" d="100"/>
          <a:sy n="81" d="100"/>
        </p:scale>
        <p:origin x="-1668" y="-90"/>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onsdag 11. jun</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xmlns=""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onsdag 11. jun</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xmlns=""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xmlns=""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39</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xmlns=""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onsdag 11.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onsdag 11. jun</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xmlns="" val="103216500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p:oleObj spid="_x0000_s1034" name="Visio" r:id="rId4" imgW="4763729" imgH="2134750" progId="Visio.Drawing.11">
              <p:embed/>
            </p:oleObj>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108092100"/>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345728638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3654789832"/>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2979133807"/>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326027031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535076500"/>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40B0DBD-560A-457F-991A-F5062F7033ED}" type="slidenum">
              <a:rPr lang="da-DK" sz="851" b="1" kern="0" cap="all" spc="200" dirty="0">
                <a:solidFill>
                  <a:schemeClr val="tx1">
                    <a:lumMod val="50000"/>
                    <a:lumOff val="50000"/>
                  </a:schemeClr>
                </a:solidFill>
                <a:latin typeface="Arial"/>
                <a:cs typeface="Arial"/>
              </a:rPr>
              <a:pPr marL="12700"/>
              <a:t>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263111353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2318421791"/>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p:oleObj spid="_x0000_s2058" name="Visio" r:id="rId4" imgW="3858670" imgH="3185620" progId="Visio.Drawing.11">
              <p:embed/>
            </p:oleObj>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p:oleObj spid="_x0000_s3082" name="Visio" r:id="rId4" imgW="12818127" imgH="10006086" progId="Visio.Drawing.11">
              <p:embed/>
            </p:oleObj>
          </a:graphicData>
        </a:graphic>
      </p:graphicFrame>
      <p:sp>
        <p:nvSpPr>
          <p:cNvPr id="10" name="TextBox 9"/>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p:oleObj spid="_x0000_s4106" name="Visio" r:id="rId4" imgW="6349780" imgH="3733534" progId="Visio.Drawing.11">
              <p:embed/>
            </p:oleObj>
          </a:graphicData>
        </a:graphic>
      </p:graphicFrame>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393206179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4107410316"/>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2561097661"/>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xmlns=""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2561097661"/>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88726761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1100</TotalTime>
  <Words>1796</Words>
  <Application>Microsoft Office PowerPoint</Application>
  <PresentationFormat>On-screen Show (4:3)</PresentationFormat>
  <Paragraphs>733</Paragraphs>
  <Slides>40</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Office Theme</vt:lpstr>
      <vt:lpstr>Visio</vt:lpstr>
      <vt:lpstr>Dishcover</vt:lpstr>
      <vt:lpstr>Slide 2</vt:lpstr>
      <vt:lpstr>Analysis</vt:lpstr>
      <vt:lpstr>Slide 4</vt:lpstr>
      <vt:lpstr>Slide 5</vt:lpstr>
      <vt:lpstr>Slide 6</vt:lpstr>
      <vt:lpstr>Slide 7</vt:lpstr>
      <vt:lpstr>Slide 8</vt:lpstr>
      <vt:lpstr>Slide 9</vt:lpstr>
      <vt:lpstr>Slide 10</vt:lpstr>
      <vt:lpstr>Design</vt:lpstr>
      <vt:lpstr>Slide 12</vt:lpstr>
      <vt:lpstr>Slide 13</vt:lpstr>
      <vt:lpstr>Slide 14</vt:lpstr>
      <vt:lpstr>Slide 15</vt:lpstr>
      <vt:lpstr>Slide 16</vt:lpstr>
      <vt:lpstr>Slide 17</vt:lpstr>
      <vt:lpstr>Slide 18</vt:lpstr>
      <vt:lpstr>Login</vt:lpstr>
      <vt:lpstr>Slide 20</vt:lpstr>
      <vt:lpstr>Slide 21</vt:lpstr>
      <vt:lpstr>Slide 22</vt:lpstr>
      <vt:lpstr>Model Component</vt:lpstr>
      <vt:lpstr>Slide 24</vt:lpstr>
      <vt:lpstr>Slide 25</vt:lpstr>
      <vt:lpstr>Slide 26</vt:lpstr>
      <vt:lpstr>Slide 27</vt:lpstr>
      <vt:lpstr>Search Algorithm</vt:lpstr>
      <vt:lpstr>Slide 29</vt:lpstr>
      <vt:lpstr>Slide 30</vt:lpstr>
      <vt:lpstr>Slide 31</vt:lpstr>
      <vt:lpstr>Slide 32</vt:lpstr>
      <vt:lpstr>Test</vt:lpstr>
      <vt:lpstr>Slide 34</vt:lpstr>
      <vt:lpstr>Slide 35</vt:lpstr>
      <vt:lpstr>Conclusion</vt:lpstr>
      <vt:lpstr>Slide 37</vt:lpstr>
      <vt:lpstr>Future Work</vt:lpstr>
      <vt:lpstr>Slide 39</vt:lpstr>
      <vt:lpstr>Demonstration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Jesper - Nexus - Andersen</cp:lastModifiedBy>
  <cp:revision>125</cp:revision>
  <dcterms:created xsi:type="dcterms:W3CDTF">2014-01-11T16:25:36Z</dcterms:created>
  <dcterms:modified xsi:type="dcterms:W3CDTF">2014-06-11T08:16:05Z</dcterms:modified>
</cp:coreProperties>
</file>